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3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r-Cyrl-R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3290C1-F949-4888-9441-06CD545249B5}" type="datetimeFigureOut">
              <a:rPr lang="sr-Cyrl-RS" smtClean="0"/>
              <a:t>3.11.2012</a:t>
            </a:fld>
            <a:endParaRPr lang="sr-Cyrl-R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r-Cyrl-R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Cyrl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r-Cyrl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D9690B-0084-4683-B79D-8BA9BA3BFE5B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17836141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Cyrl-RS" dirty="0" smtClean="0"/>
          </a:p>
          <a:p>
            <a:endParaRPr lang="sr-Cyrl-RS" dirty="0" smtClean="0"/>
          </a:p>
          <a:p>
            <a:endParaRPr lang="sr-Cyrl-R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9690B-0084-4683-B79D-8BA9BA3BFE5B}" type="slidenum">
              <a:rPr lang="sr-Cyrl-RS" smtClean="0"/>
              <a:t>2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21504890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A0254-24F9-46FD-ADD2-E570C0A36969}" type="datetimeFigureOut">
              <a:rPr lang="sr-Cyrl-RS" smtClean="0"/>
              <a:t>3.11.2012</a:t>
            </a:fld>
            <a:endParaRPr lang="sr-Cyrl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46802-20BF-4E9A-A4F0-1A8CB3A0301E}" type="slidenum">
              <a:rPr lang="sr-Cyrl-RS" smtClean="0"/>
              <a:t>‹#›</a:t>
            </a:fld>
            <a:endParaRPr lang="sr-Cyrl-R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A0254-24F9-46FD-ADD2-E570C0A36969}" type="datetimeFigureOut">
              <a:rPr lang="sr-Cyrl-RS" smtClean="0"/>
              <a:t>3.11.2012</a:t>
            </a:fld>
            <a:endParaRPr lang="sr-Cyrl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46802-20BF-4E9A-A4F0-1A8CB3A0301E}" type="slidenum">
              <a:rPr lang="sr-Cyrl-RS" smtClean="0"/>
              <a:t>‹#›</a:t>
            </a:fld>
            <a:endParaRPr lang="sr-Cyrl-R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A0254-24F9-46FD-ADD2-E570C0A36969}" type="datetimeFigureOut">
              <a:rPr lang="sr-Cyrl-RS" smtClean="0"/>
              <a:t>3.11.2012</a:t>
            </a:fld>
            <a:endParaRPr lang="sr-Cyrl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46802-20BF-4E9A-A4F0-1A8CB3A0301E}" type="slidenum">
              <a:rPr lang="sr-Cyrl-RS" smtClean="0"/>
              <a:t>‹#›</a:t>
            </a:fld>
            <a:endParaRPr lang="sr-Cyrl-R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A0254-24F9-46FD-ADD2-E570C0A36969}" type="datetimeFigureOut">
              <a:rPr lang="sr-Cyrl-RS" smtClean="0"/>
              <a:t>3.11.2012</a:t>
            </a:fld>
            <a:endParaRPr lang="sr-Cyrl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46802-20BF-4E9A-A4F0-1A8CB3A0301E}" type="slidenum">
              <a:rPr lang="sr-Cyrl-RS" smtClean="0"/>
              <a:t>‹#›</a:t>
            </a:fld>
            <a:endParaRPr lang="sr-Cyrl-R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A0254-24F9-46FD-ADD2-E570C0A36969}" type="datetimeFigureOut">
              <a:rPr lang="sr-Cyrl-RS" smtClean="0"/>
              <a:t>3.11.2012</a:t>
            </a:fld>
            <a:endParaRPr lang="sr-Cyrl-R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46802-20BF-4E9A-A4F0-1A8CB3A0301E}" type="slidenum">
              <a:rPr lang="sr-Cyrl-RS" smtClean="0"/>
              <a:t>‹#›</a:t>
            </a:fld>
            <a:endParaRPr lang="sr-Cyrl-R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A0254-24F9-46FD-ADD2-E570C0A36969}" type="datetimeFigureOut">
              <a:rPr lang="sr-Cyrl-RS" smtClean="0"/>
              <a:t>3.11.2012</a:t>
            </a:fld>
            <a:endParaRPr lang="sr-Cyrl-R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46802-20BF-4E9A-A4F0-1A8CB3A0301E}" type="slidenum">
              <a:rPr lang="sr-Cyrl-RS" smtClean="0"/>
              <a:t>‹#›</a:t>
            </a:fld>
            <a:endParaRPr lang="sr-Cyrl-R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A0254-24F9-46FD-ADD2-E570C0A36969}" type="datetimeFigureOut">
              <a:rPr lang="sr-Cyrl-RS" smtClean="0"/>
              <a:t>3.11.2012</a:t>
            </a:fld>
            <a:endParaRPr lang="sr-Cyrl-R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46802-20BF-4E9A-A4F0-1A8CB3A0301E}" type="slidenum">
              <a:rPr lang="sr-Cyrl-RS" smtClean="0"/>
              <a:t>‹#›</a:t>
            </a:fld>
            <a:endParaRPr lang="sr-Cyrl-R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A0254-24F9-46FD-ADD2-E570C0A36969}" type="datetimeFigureOut">
              <a:rPr lang="sr-Cyrl-RS" smtClean="0"/>
              <a:t>3.11.2012</a:t>
            </a:fld>
            <a:endParaRPr lang="sr-Cyrl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46802-20BF-4E9A-A4F0-1A8CB3A0301E}" type="slidenum">
              <a:rPr lang="sr-Cyrl-RS" smtClean="0"/>
              <a:t>‹#›</a:t>
            </a:fld>
            <a:endParaRPr lang="sr-Cyrl-R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A0254-24F9-46FD-ADD2-E570C0A36969}" type="datetimeFigureOut">
              <a:rPr lang="sr-Cyrl-RS" smtClean="0"/>
              <a:t>3.11.2012</a:t>
            </a:fld>
            <a:endParaRPr lang="sr-Cyrl-R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A346802-20BF-4E9A-A4F0-1A8CB3A0301E}" type="slidenum">
              <a:rPr lang="sr-Cyrl-RS" smtClean="0"/>
              <a:t>‹#›</a:t>
            </a:fld>
            <a:endParaRPr lang="sr-Cyrl-R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sr-Cyrl-R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A0254-24F9-46FD-ADD2-E570C0A36969}" type="datetimeFigureOut">
              <a:rPr lang="sr-Cyrl-RS" smtClean="0"/>
              <a:t>3.11.2012</a:t>
            </a:fld>
            <a:endParaRPr lang="sr-Cyrl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46802-20BF-4E9A-A4F0-1A8CB3A0301E}" type="slidenum">
              <a:rPr lang="sr-Cyrl-RS" smtClean="0"/>
              <a:t>‹#›</a:t>
            </a:fld>
            <a:endParaRPr lang="sr-Cyrl-R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A0254-24F9-46FD-ADD2-E570C0A36969}" type="datetimeFigureOut">
              <a:rPr lang="sr-Cyrl-RS" smtClean="0"/>
              <a:t>3.11.2012</a:t>
            </a:fld>
            <a:endParaRPr lang="sr-Cyrl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46802-20BF-4E9A-A4F0-1A8CB3A0301E}" type="slidenum">
              <a:rPr lang="sr-Cyrl-RS" smtClean="0"/>
              <a:t>‹#›</a:t>
            </a:fld>
            <a:endParaRPr lang="sr-Cyrl-R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CA346802-20BF-4E9A-A4F0-1A8CB3A0301E}" type="slidenum">
              <a:rPr lang="sr-Cyrl-RS" smtClean="0"/>
              <a:t>‹#›</a:t>
            </a:fld>
            <a:endParaRPr lang="sr-Cyrl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sr-Cyrl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131A0254-24F9-46FD-ADD2-E570C0A36969}" type="datetimeFigureOut">
              <a:rPr lang="sr-Cyrl-RS" smtClean="0"/>
              <a:t>3.11.2012</a:t>
            </a:fld>
            <a:endParaRPr lang="sr-Cyrl-R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-459432"/>
            <a:ext cx="7772400" cy="6264696"/>
          </a:xfrm>
        </p:spPr>
        <p:txBody>
          <a:bodyPr/>
          <a:lstStyle/>
          <a:p>
            <a:r>
              <a:rPr lang="sr-Cyrl-RS" dirty="0" smtClean="0"/>
              <a:t>Инклузивно образовање је могуће у нашој средини</a:t>
            </a:r>
            <a:endParaRPr lang="sr-Cyrl-R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03648" y="3212976"/>
            <a:ext cx="6400800" cy="2808312"/>
          </a:xfrm>
        </p:spPr>
        <p:txBody>
          <a:bodyPr>
            <a:normAutofit/>
          </a:bodyPr>
          <a:lstStyle/>
          <a:p>
            <a:endParaRPr lang="sr-Cyrl-RS" dirty="0" smtClean="0"/>
          </a:p>
          <a:p>
            <a:endParaRPr lang="sr-Cyrl-RS" dirty="0"/>
          </a:p>
          <a:p>
            <a:endParaRPr lang="sr-Cyrl-RS" dirty="0" smtClean="0"/>
          </a:p>
          <a:p>
            <a:endParaRPr lang="sr-Cyrl-RS" dirty="0"/>
          </a:p>
        </p:txBody>
      </p:sp>
    </p:spTree>
    <p:extLst>
      <p:ext uri="{BB962C8B-B14F-4D97-AF65-F5344CB8AC3E}">
        <p14:creationId xmlns:p14="http://schemas.microsoft.com/office/powerpoint/2010/main" val="2008906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620688"/>
            <a:ext cx="6876256" cy="464294"/>
          </a:xfrm>
        </p:spPr>
        <p:txBody>
          <a:bodyPr>
            <a:normAutofit fontScale="90000"/>
          </a:bodyPr>
          <a:lstStyle/>
          <a:p>
            <a:r>
              <a:rPr lang="sr-Cyrl-RS" dirty="0" smtClean="0"/>
              <a:t>Мењати школу како би свако напредовао према својим могућностима</a:t>
            </a:r>
            <a:endParaRPr lang="sr-Cyrl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03648" y="2276872"/>
            <a:ext cx="7077472" cy="5229200"/>
          </a:xfrm>
        </p:spPr>
        <p:txBody>
          <a:bodyPr>
            <a:normAutofit/>
          </a:bodyPr>
          <a:lstStyle/>
          <a:p>
            <a:r>
              <a:rPr lang="sr-Cyrl-RS" dirty="0" smtClean="0"/>
              <a:t>Почетак рада:</a:t>
            </a:r>
          </a:p>
          <a:p>
            <a:r>
              <a:rPr lang="sr-Cyrl-RS" dirty="0" smtClean="0"/>
              <a:t>Радни стаж 20 година.</a:t>
            </a:r>
          </a:p>
          <a:p>
            <a:r>
              <a:rPr lang="sr-Cyrl-RS" dirty="0" smtClean="0"/>
              <a:t>Нова генерација првака 2011.</a:t>
            </a:r>
          </a:p>
          <a:p>
            <a:r>
              <a:rPr lang="sr-Cyrl-RS" dirty="0" smtClean="0"/>
              <a:t>Прозивка у </a:t>
            </a:r>
            <a:r>
              <a:rPr lang="sr-Cyrl-RS" dirty="0" smtClean="0"/>
              <a:t>септембру</a:t>
            </a:r>
            <a:r>
              <a:rPr lang="sr-Latn-CS" dirty="0" smtClean="0"/>
              <a:t>.</a:t>
            </a:r>
            <a:endParaRPr lang="sr-Cyrl-RS" dirty="0" smtClean="0"/>
          </a:p>
          <a:p>
            <a:r>
              <a:rPr lang="sr-Cyrl-RS" dirty="0" smtClean="0"/>
              <a:t>Улазак првака у своју </a:t>
            </a:r>
            <a:r>
              <a:rPr lang="sr-Cyrl-RS" dirty="0" smtClean="0"/>
              <a:t>учионицу</a:t>
            </a:r>
            <a:r>
              <a:rPr lang="sr-Latn-CS" dirty="0" smtClean="0"/>
              <a:t>.</a:t>
            </a:r>
            <a:endParaRPr lang="sr-Cyrl-RS" dirty="0" smtClean="0"/>
          </a:p>
          <a:p>
            <a:r>
              <a:rPr lang="sr-Cyrl-RS" dirty="0" smtClean="0"/>
              <a:t>Дечак кога не знам и први пут видим видно узнемирен прича </a:t>
            </a:r>
            <a:r>
              <a:rPr lang="sr-Cyrl-RS" dirty="0" smtClean="0"/>
              <a:t>неразумно</a:t>
            </a:r>
            <a:r>
              <a:rPr lang="sr-Latn-CS" dirty="0" smtClean="0"/>
              <a:t>.</a:t>
            </a:r>
            <a:endParaRPr lang="sr-Cyrl-RS" dirty="0" smtClean="0"/>
          </a:p>
          <a:p>
            <a:r>
              <a:rPr lang="sr-Cyrl-RS" dirty="0" smtClean="0"/>
              <a:t>Не реагујем прилоком првог </a:t>
            </a:r>
            <a:r>
              <a:rPr lang="sr-Cyrl-RS" dirty="0" smtClean="0"/>
              <a:t>сусрета</a:t>
            </a:r>
            <a:r>
              <a:rPr lang="sr-Latn-CS" dirty="0" smtClean="0"/>
              <a:t>.</a:t>
            </a:r>
            <a:endParaRPr lang="sr-Cyrl-RS" dirty="0" smtClean="0"/>
          </a:p>
          <a:p>
            <a:pPr marL="0" indent="0">
              <a:buNone/>
            </a:pPr>
            <a:endParaRPr lang="sr-Cyrl-RS" dirty="0" smtClean="0"/>
          </a:p>
          <a:p>
            <a:pPr marL="0" indent="0">
              <a:buNone/>
            </a:pPr>
            <a:endParaRPr lang="sr-Cyrl-RS" dirty="0"/>
          </a:p>
          <a:p>
            <a:pPr marL="0" indent="0">
              <a:buNone/>
            </a:pPr>
            <a:endParaRPr lang="sr-Cyrl-RS" dirty="0" smtClean="0"/>
          </a:p>
          <a:p>
            <a:pPr marL="0" indent="0">
              <a:buNone/>
            </a:pPr>
            <a:r>
              <a:rPr lang="sr-Cyrl-RS" dirty="0" smtClean="0"/>
              <a:t> </a:t>
            </a:r>
          </a:p>
          <a:p>
            <a:pPr marL="0" indent="0">
              <a:buNone/>
            </a:pPr>
            <a:endParaRPr lang="sr-Cyrl-RS" dirty="0" smtClean="0"/>
          </a:p>
          <a:p>
            <a:endParaRPr lang="sr-Cyrl-RS" dirty="0"/>
          </a:p>
        </p:txBody>
      </p:sp>
    </p:spTree>
    <p:extLst>
      <p:ext uri="{BB962C8B-B14F-4D97-AF65-F5344CB8AC3E}">
        <p14:creationId xmlns:p14="http://schemas.microsoft.com/office/powerpoint/2010/main" val="3732745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dirty="0" smtClean="0"/>
              <a:t>Сви у школу, будућност за све!</a:t>
            </a:r>
            <a:endParaRPr lang="sr-Cyrl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00808"/>
            <a:ext cx="7620000" cy="4968552"/>
          </a:xfrm>
        </p:spPr>
        <p:txBody>
          <a:bodyPr/>
          <a:lstStyle/>
          <a:p>
            <a:r>
              <a:rPr lang="sr-Cyrl-RS" dirty="0" smtClean="0"/>
              <a:t>Крећемо у први разред</a:t>
            </a:r>
            <a:endParaRPr lang="sr-Latn-CS" dirty="0" smtClean="0"/>
          </a:p>
          <a:p>
            <a:pPr marL="114300" indent="0">
              <a:buNone/>
            </a:pPr>
            <a:endParaRPr lang="sr-Cyrl-RS" dirty="0" smtClean="0"/>
          </a:p>
          <a:p>
            <a:r>
              <a:rPr lang="sr-Cyrl-RS" dirty="0" smtClean="0"/>
              <a:t>О дечаку добијам податке од мајке  да је похађао предшколску установу где је било до 6 деце у групи</a:t>
            </a:r>
            <a:endParaRPr lang="sr-Latn-CS" dirty="0" smtClean="0"/>
          </a:p>
          <a:p>
            <a:pPr marL="114300" indent="0">
              <a:buNone/>
            </a:pPr>
            <a:endParaRPr lang="sr-Cyrl-RS" dirty="0" smtClean="0"/>
          </a:p>
          <a:p>
            <a:r>
              <a:rPr lang="sr-Cyrl-RS" dirty="0" smtClean="0"/>
              <a:t>Дечак живи са мајком,</a:t>
            </a:r>
            <a:r>
              <a:rPr lang="sr-Latn-CS" dirty="0" smtClean="0"/>
              <a:t> </a:t>
            </a:r>
            <a:r>
              <a:rPr lang="sr-Cyrl-RS" dirty="0" smtClean="0"/>
              <a:t>оцем који је преко  недеље на путу, викендом је кући, бабом, дедом и старијим братом који има 18 година. Породица је ситуирана.</a:t>
            </a:r>
          </a:p>
          <a:p>
            <a:endParaRPr lang="sr-Cyrl-RS" dirty="0" smtClean="0"/>
          </a:p>
          <a:p>
            <a:endParaRPr lang="sr-Cyrl-RS" dirty="0" smtClean="0"/>
          </a:p>
          <a:p>
            <a:endParaRPr lang="sr-Cyrl-RS" dirty="0"/>
          </a:p>
        </p:txBody>
      </p:sp>
    </p:spTree>
    <p:extLst>
      <p:ext uri="{BB962C8B-B14F-4D97-AF65-F5344CB8AC3E}">
        <p14:creationId xmlns:p14="http://schemas.microsoft.com/office/powerpoint/2010/main" val="455409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3688" y="274638"/>
            <a:ext cx="5544616" cy="1143000"/>
          </a:xfrm>
        </p:spPr>
        <p:txBody>
          <a:bodyPr/>
          <a:lstStyle/>
          <a:p>
            <a:r>
              <a:rPr lang="sr-Cyrl-RS" dirty="0" smtClean="0"/>
              <a:t>          Настава</a:t>
            </a:r>
            <a:endParaRPr lang="sr-Cyrl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 smtClean="0"/>
              <a:t>Како се настава из дана у дан одвијала дечак је почео да испољава хиперактивност</a:t>
            </a:r>
          </a:p>
          <a:p>
            <a:r>
              <a:rPr lang="sr-Cyrl-RS" dirty="0" smtClean="0"/>
              <a:t>На часовима није био у могућности да седи у клупи, махао је рукама, окретао се, устајао, шетао,превише неразумно причао.</a:t>
            </a:r>
          </a:p>
          <a:p>
            <a:r>
              <a:rPr lang="sr-Cyrl-RS" dirty="0" smtClean="0"/>
              <a:t>Није био способан да поштује правила, некада је угрожавао другу децу, да би задовољио своје потребе.</a:t>
            </a:r>
            <a:endParaRPr lang="sr-Cyrl-RS" dirty="0"/>
          </a:p>
        </p:txBody>
      </p:sp>
    </p:spTree>
    <p:extLst>
      <p:ext uri="{BB962C8B-B14F-4D97-AF65-F5344CB8AC3E}">
        <p14:creationId xmlns:p14="http://schemas.microsoft.com/office/powerpoint/2010/main" val="2360460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Шта да радим ???</a:t>
            </a:r>
            <a:endParaRPr lang="sr-Cyrl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 smtClean="0"/>
              <a:t>Почели су све чешћи сукоби у одељењу</a:t>
            </a:r>
          </a:p>
          <a:p>
            <a:r>
              <a:rPr lang="sr-Cyrl-RS" dirty="0" smtClean="0"/>
              <a:t>Обраћање педагошко-психолшкој  служби</a:t>
            </a:r>
          </a:p>
          <a:p>
            <a:r>
              <a:rPr lang="sr-Cyrl-RS" dirty="0" smtClean="0"/>
              <a:t>Помоћ директора школе</a:t>
            </a:r>
          </a:p>
          <a:p>
            <a:r>
              <a:rPr lang="sr-Cyrl-RS" dirty="0" smtClean="0"/>
              <a:t>Тражим помоћ од свих који су имали искуства са инклузијом ( колеге из других школа, колеге из специјалне школе).</a:t>
            </a:r>
          </a:p>
          <a:p>
            <a:r>
              <a:rPr lang="sr-Cyrl-RS" dirty="0" smtClean="0"/>
              <a:t>Тражим помоћ од мајке </a:t>
            </a:r>
          </a:p>
          <a:p>
            <a:endParaRPr lang="sr-Cyrl-RS" dirty="0"/>
          </a:p>
        </p:txBody>
      </p:sp>
    </p:spTree>
    <p:extLst>
      <p:ext uri="{BB962C8B-B14F-4D97-AF65-F5344CB8AC3E}">
        <p14:creationId xmlns:p14="http://schemas.microsoft.com/office/powerpoint/2010/main" val="3847311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Немам решење</a:t>
            </a:r>
            <a:endParaRPr lang="sr-Cyrl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>
            <a:normAutofit/>
          </a:bodyPr>
          <a:lstStyle/>
          <a:p>
            <a:r>
              <a:rPr lang="sr-Cyrl-RS" dirty="0" smtClean="0"/>
              <a:t>Неповерење у  ИОП</a:t>
            </a:r>
          </a:p>
          <a:p>
            <a:pPr marL="114300" indent="0">
              <a:buNone/>
            </a:pPr>
            <a:endParaRPr lang="sr-Cyrl-RS" dirty="0" smtClean="0"/>
          </a:p>
          <a:p>
            <a:r>
              <a:rPr lang="sr-Cyrl-RS" dirty="0" smtClean="0"/>
              <a:t>Кулминација проблема</a:t>
            </a:r>
          </a:p>
          <a:p>
            <a:pPr marL="114300" indent="0">
              <a:buNone/>
            </a:pPr>
            <a:endParaRPr lang="sr-Cyrl-RS" dirty="0" smtClean="0"/>
          </a:p>
          <a:p>
            <a:r>
              <a:rPr lang="sr-Cyrl-RS" dirty="0" smtClean="0"/>
              <a:t>Мајка дет</a:t>
            </a:r>
            <a:r>
              <a:rPr lang="sr-Latn-CS" dirty="0" smtClean="0"/>
              <a:t>e</a:t>
            </a:r>
            <a:r>
              <a:rPr lang="sr-Cyrl-RS" dirty="0" smtClean="0"/>
              <a:t>та све прихвата али не жели сарадњу са установама ван школе ( специјална школа).</a:t>
            </a:r>
          </a:p>
          <a:p>
            <a:pPr marL="114300" indent="0">
              <a:buNone/>
            </a:pPr>
            <a:endParaRPr lang="sr-Cyrl-RS" dirty="0" smtClean="0"/>
          </a:p>
          <a:p>
            <a:r>
              <a:rPr lang="sr-Cyrl-RS" dirty="0" smtClean="0"/>
              <a:t>Долази до хладног односа између мајке и учитеља</a:t>
            </a:r>
          </a:p>
          <a:p>
            <a:pPr marL="114300" indent="0">
              <a:buNone/>
            </a:pPr>
            <a:endParaRPr lang="sr-Cyrl-RS" dirty="0" smtClean="0"/>
          </a:p>
          <a:p>
            <a:r>
              <a:rPr lang="sr-Cyrl-RS" dirty="0" smtClean="0"/>
              <a:t>Родитељи остале деце регује из дана у дан </a:t>
            </a:r>
          </a:p>
          <a:p>
            <a:pPr marL="114300" indent="0">
              <a:buNone/>
            </a:pPr>
            <a:endParaRPr lang="sr-Cyrl-RS" dirty="0" smtClean="0"/>
          </a:p>
          <a:p>
            <a:r>
              <a:rPr lang="sr-Cyrl-RS" dirty="0" smtClean="0"/>
              <a:t>Дође ми да побегнем од проблема</a:t>
            </a:r>
          </a:p>
          <a:p>
            <a:endParaRPr lang="sr-Cyrl-RS" dirty="0" smtClean="0"/>
          </a:p>
          <a:p>
            <a:endParaRPr lang="sr-Cyrl-RS" dirty="0"/>
          </a:p>
        </p:txBody>
      </p:sp>
    </p:spTree>
    <p:extLst>
      <p:ext uri="{BB962C8B-B14F-4D97-AF65-F5344CB8AC3E}">
        <p14:creationId xmlns:p14="http://schemas.microsoft.com/office/powerpoint/2010/main" val="17766550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Мали кораци у решењу</a:t>
            </a:r>
            <a:endParaRPr lang="sr-Cyrl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916832"/>
            <a:ext cx="8229600" cy="4709120"/>
          </a:xfrm>
        </p:spPr>
        <p:txBody>
          <a:bodyPr>
            <a:normAutofit/>
          </a:bodyPr>
          <a:lstStyle/>
          <a:p>
            <a:r>
              <a:rPr lang="sr-Cyrl-RS" dirty="0" smtClean="0"/>
              <a:t>Одржавање родитељских састанака</a:t>
            </a:r>
          </a:p>
          <a:p>
            <a:r>
              <a:rPr lang="sr-Cyrl-RS" dirty="0" smtClean="0"/>
              <a:t>Стрпљење</a:t>
            </a:r>
          </a:p>
          <a:p>
            <a:r>
              <a:rPr lang="sr-Cyrl-RS" dirty="0" smtClean="0"/>
              <a:t>Поступнос у раду</a:t>
            </a:r>
          </a:p>
          <a:p>
            <a:r>
              <a:rPr lang="sr-Cyrl-RS" dirty="0" smtClean="0"/>
              <a:t>Ради се ИОП</a:t>
            </a:r>
          </a:p>
          <a:p>
            <a:r>
              <a:rPr lang="sr-Cyrl-RS" dirty="0" smtClean="0"/>
              <a:t>Приправник у настави до марта месеца 2012.год</a:t>
            </a:r>
          </a:p>
          <a:p>
            <a:r>
              <a:rPr lang="sr-Cyrl-RS" dirty="0" smtClean="0"/>
              <a:t>Присуство мајке на часовима</a:t>
            </a:r>
          </a:p>
          <a:p>
            <a:r>
              <a:rPr lang="sr-Cyrl-RS" dirty="0" smtClean="0"/>
              <a:t>Сарадња са логопедом приватно где се дечак води </a:t>
            </a:r>
            <a:endParaRPr lang="sr-Cyrl-RS" dirty="0"/>
          </a:p>
        </p:txBody>
      </p:sp>
    </p:spTree>
    <p:extLst>
      <p:ext uri="{BB962C8B-B14F-4D97-AF65-F5344CB8AC3E}">
        <p14:creationId xmlns:p14="http://schemas.microsoft.com/office/powerpoint/2010/main" val="1855989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dirty="0" smtClean="0"/>
              <a:t>Мали кораци чине свет</a:t>
            </a:r>
            <a:br>
              <a:rPr lang="sr-Cyrl-RS" dirty="0" smtClean="0"/>
            </a:br>
            <a:endParaRPr lang="sr-Cyrl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052736"/>
            <a:ext cx="8229600" cy="5616624"/>
          </a:xfrm>
        </p:spPr>
        <p:txBody>
          <a:bodyPr>
            <a:normAutofit/>
          </a:bodyPr>
          <a:lstStyle/>
          <a:p>
            <a:r>
              <a:rPr lang="sr-Cyrl-RS" dirty="0" smtClean="0"/>
              <a:t>Дечак уз присуство мајке постаје мирнији и пажљивији</a:t>
            </a:r>
          </a:p>
          <a:p>
            <a:r>
              <a:rPr lang="sr-Cyrl-RS" dirty="0" smtClean="0"/>
              <a:t>Сваки дан спремам матерјале за рад поучена семинарем о аутизму који похађам у марту и мају 2012 године.</a:t>
            </a:r>
          </a:p>
          <a:p>
            <a:r>
              <a:rPr lang="sr-Cyrl-RS" dirty="0" smtClean="0"/>
              <a:t>Напредак у писању штампаних слова и препознавању.</a:t>
            </a:r>
          </a:p>
          <a:p>
            <a:r>
              <a:rPr lang="sr-Cyrl-RS" dirty="0" smtClean="0"/>
              <a:t>Читању слово по слово штампано</a:t>
            </a:r>
          </a:p>
          <a:p>
            <a:r>
              <a:rPr lang="sr-Cyrl-RS" dirty="0" smtClean="0"/>
              <a:t>Препознавање и писање бројева до 20</a:t>
            </a:r>
          </a:p>
          <a:p>
            <a:r>
              <a:rPr lang="sr-Cyrl-RS" dirty="0" smtClean="0"/>
              <a:t>Сабира помоћ дидактичког матерјала</a:t>
            </a:r>
          </a:p>
          <a:p>
            <a:endParaRPr lang="sr-Cyrl-RS" dirty="0" smtClean="0"/>
          </a:p>
          <a:p>
            <a:pPr marL="0" indent="0">
              <a:buNone/>
            </a:pPr>
            <a:endParaRPr lang="sr-Cyrl-RS" dirty="0" smtClean="0"/>
          </a:p>
          <a:p>
            <a:endParaRPr lang="sr-Cyrl-RS" dirty="0"/>
          </a:p>
        </p:txBody>
      </p:sp>
    </p:spTree>
    <p:extLst>
      <p:ext uri="{BB962C8B-B14F-4D97-AF65-F5344CB8AC3E}">
        <p14:creationId xmlns:p14="http://schemas.microsoft.com/office/powerpoint/2010/main" val="25314618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dirty="0" smtClean="0"/>
              <a:t>Како даљу у другом разреду</a:t>
            </a:r>
            <a:endParaRPr lang="sr-Cyrl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484784"/>
            <a:ext cx="8280920" cy="5257800"/>
          </a:xfrm>
        </p:spPr>
        <p:txBody>
          <a:bodyPr>
            <a:normAutofit/>
          </a:bodyPr>
          <a:lstStyle/>
          <a:p>
            <a:r>
              <a:rPr lang="sr-Cyrl-RS" dirty="0" smtClean="0"/>
              <a:t>Дошао је крај првог разреда за мене поучена да лично нисам била спремна за овакав вид рада лето сам искористила за семинаре, литаретуру и размену искуства са колегама у вези инклузије.</a:t>
            </a:r>
          </a:p>
          <a:p>
            <a:r>
              <a:rPr lang="sr-Cyrl-RS" dirty="0" smtClean="0"/>
              <a:t>Решења су била на дохват руке</a:t>
            </a:r>
          </a:p>
          <a:p>
            <a:r>
              <a:rPr lang="sr-Cyrl-RS" dirty="0" smtClean="0"/>
              <a:t>Направити адекватан прилагођен распоред часова у одељењу.</a:t>
            </a:r>
          </a:p>
          <a:p>
            <a:r>
              <a:rPr lang="sr-Cyrl-RS" dirty="0" smtClean="0"/>
              <a:t>Укључити инклузивни тим у школи, ресурсе са којима школа располаже, родитеље и локалну самоуправу, колеге из специјалне школе.</a:t>
            </a:r>
          </a:p>
          <a:p>
            <a:r>
              <a:rPr lang="sr-Cyrl-RS" dirty="0" smtClean="0"/>
              <a:t>Увођење новин</a:t>
            </a:r>
            <a:r>
              <a:rPr lang="sr-Latn-CS" dirty="0" smtClean="0"/>
              <a:t>a</a:t>
            </a:r>
            <a:r>
              <a:rPr lang="sr-Cyrl-RS" dirty="0" smtClean="0"/>
              <a:t> преко распуста </a:t>
            </a:r>
            <a:r>
              <a:rPr lang="sr-Latn-CS" dirty="0"/>
              <a:t>-</a:t>
            </a:r>
            <a:r>
              <a:rPr lang="sr-Cyrl-RS" dirty="0" smtClean="0"/>
              <a:t> школа за образовање ученика са сметњама у развоју може да пружи додатну подршку у другој школи ( сервис специјаник школа и редовних).</a:t>
            </a:r>
          </a:p>
          <a:p>
            <a:endParaRPr lang="sr-Cyrl-RS" dirty="0"/>
          </a:p>
        </p:txBody>
      </p:sp>
    </p:spTree>
    <p:extLst>
      <p:ext uri="{BB962C8B-B14F-4D97-AF65-F5344CB8AC3E}">
        <p14:creationId xmlns:p14="http://schemas.microsoft.com/office/powerpoint/2010/main" val="26375390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dirty="0" smtClean="0"/>
              <a:t>Предлози </a:t>
            </a:r>
            <a:br>
              <a:rPr lang="sr-Cyrl-RS" dirty="0" smtClean="0"/>
            </a:br>
            <a:endParaRPr lang="sr-Cyrl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484784"/>
            <a:ext cx="8229600" cy="5257800"/>
          </a:xfrm>
        </p:spPr>
        <p:txBody>
          <a:bodyPr>
            <a:normAutofit lnSpcReduction="10000"/>
          </a:bodyPr>
          <a:lstStyle/>
          <a:p>
            <a:r>
              <a:rPr lang="sr-Cyrl-RS" dirty="0" smtClean="0"/>
              <a:t>Прилагођен распоред  часова</a:t>
            </a:r>
          </a:p>
          <a:p>
            <a:endParaRPr lang="sr-Cyrl-RS" dirty="0" smtClean="0"/>
          </a:p>
          <a:p>
            <a:r>
              <a:rPr lang="sr-Cyrl-RS" dirty="0" smtClean="0"/>
              <a:t>Дечак присуствује увек у школи по 4 или 5 часова</a:t>
            </a:r>
          </a:p>
          <a:p>
            <a:pPr marL="114300" indent="0">
              <a:buNone/>
            </a:pPr>
            <a:endParaRPr lang="sr-Cyrl-RS" dirty="0" smtClean="0"/>
          </a:p>
          <a:p>
            <a:r>
              <a:rPr lang="sr-Cyrl-RS" dirty="0" smtClean="0"/>
              <a:t>Сарадња са педагогом и психологом школе 2 пута недељно са једним и другим.</a:t>
            </a:r>
          </a:p>
          <a:p>
            <a:pPr marL="114300" indent="0">
              <a:buNone/>
            </a:pPr>
            <a:endParaRPr lang="sr-Cyrl-RS" dirty="0" smtClean="0"/>
          </a:p>
          <a:p>
            <a:r>
              <a:rPr lang="sr-Cyrl-RS" dirty="0" smtClean="0"/>
              <a:t>Присуство педагошког асистента на часовима и то: сваки дан по један час а петком цео дан.</a:t>
            </a:r>
          </a:p>
          <a:p>
            <a:pPr marL="114300" indent="0">
              <a:buNone/>
            </a:pPr>
            <a:endParaRPr lang="sr-Cyrl-RS" dirty="0" smtClean="0"/>
          </a:p>
          <a:p>
            <a:r>
              <a:rPr lang="sr-Cyrl-RS" dirty="0" smtClean="0"/>
              <a:t>Уколико  школа преко јавних радова добије волонтера петком  тај волентер може да замени педагошког асистента јер се асистент бави и ромском децом у школи.</a:t>
            </a:r>
          </a:p>
          <a:p>
            <a:pPr marL="114300" indent="0">
              <a:buNone/>
            </a:pPr>
            <a:r>
              <a:rPr lang="sr-Cyrl-RS" dirty="0" smtClean="0"/>
              <a:t> </a:t>
            </a:r>
            <a:endParaRPr lang="sr-Cyrl-RS" dirty="0"/>
          </a:p>
        </p:txBody>
      </p:sp>
    </p:spTree>
    <p:extLst>
      <p:ext uri="{BB962C8B-B14F-4D97-AF65-F5344CB8AC3E}">
        <p14:creationId xmlns:p14="http://schemas.microsoft.com/office/powerpoint/2010/main" val="11521589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Cyrl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 smtClean="0"/>
              <a:t>У колико дође до сервисног центра између специјалних школа и основних укључиће се и дефектолози и логопеди у раду са дечаком.</a:t>
            </a:r>
          </a:p>
          <a:p>
            <a:r>
              <a:rPr lang="sr-Cyrl-RS" dirty="0" smtClean="0"/>
              <a:t>Све ово би требало да допринесе напредак код дечака,  у одељењу би се успоставила мирнија атмосфера за рад са осталом децом.</a:t>
            </a:r>
          </a:p>
          <a:p>
            <a:pPr marL="114300" indent="0">
              <a:buNone/>
            </a:pPr>
            <a:r>
              <a:rPr lang="sr-Cyrl-RS" dirty="0" smtClean="0"/>
              <a:t> </a:t>
            </a:r>
          </a:p>
          <a:p>
            <a:endParaRPr lang="sr-Cyrl-RS" dirty="0"/>
          </a:p>
          <a:p>
            <a:pPr marL="114300" indent="0">
              <a:buNone/>
            </a:pPr>
            <a:endParaRPr lang="sr-Cyrl-RS" dirty="0" smtClean="0"/>
          </a:p>
          <a:p>
            <a:pPr marL="114300" indent="0">
              <a:buNone/>
            </a:pPr>
            <a:endParaRPr lang="sr-Cyrl-RS" dirty="0"/>
          </a:p>
          <a:p>
            <a:pPr marL="114300" indent="0">
              <a:buNone/>
            </a:pPr>
            <a:endParaRPr lang="sr-Cyrl-RS" dirty="0" smtClean="0"/>
          </a:p>
          <a:p>
            <a:pPr marL="114300" indent="0">
              <a:buNone/>
            </a:pPr>
            <a:endParaRPr lang="sr-Cyrl-RS" dirty="0"/>
          </a:p>
          <a:p>
            <a:pPr marL="114300" indent="0">
              <a:buNone/>
            </a:pPr>
            <a:endParaRPr lang="sr-Cyrl-RS" dirty="0" smtClean="0"/>
          </a:p>
          <a:p>
            <a:pPr marL="114300" indent="0">
              <a:buNone/>
            </a:pPr>
            <a:endParaRPr lang="sr-Cyrl-RS" dirty="0"/>
          </a:p>
          <a:p>
            <a:pPr marL="114300" indent="0">
              <a:buNone/>
            </a:pPr>
            <a:endParaRPr lang="sr-Cyrl-RS" dirty="0"/>
          </a:p>
        </p:txBody>
      </p:sp>
    </p:spTree>
    <p:extLst>
      <p:ext uri="{BB962C8B-B14F-4D97-AF65-F5344CB8AC3E}">
        <p14:creationId xmlns:p14="http://schemas.microsoft.com/office/powerpoint/2010/main" val="3669183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</p:spPr>
        <p:txBody>
          <a:bodyPr/>
          <a:lstStyle/>
          <a:p>
            <a:r>
              <a:rPr lang="sr-Cyrl-RS" dirty="0" smtClean="0"/>
              <a:t>     Предлог распореда часова</a:t>
            </a:r>
            <a:br>
              <a:rPr lang="sr-Cyrl-RS" dirty="0" smtClean="0"/>
            </a:br>
            <a:r>
              <a:rPr lang="sr-Cyrl-RS" dirty="0" smtClean="0"/>
              <a:t/>
            </a:r>
            <a:br>
              <a:rPr lang="sr-Cyrl-RS" dirty="0" smtClean="0"/>
            </a:br>
            <a:r>
              <a:rPr lang="sr-Cyrl-RS" dirty="0" smtClean="0"/>
              <a:t>         </a:t>
            </a:r>
            <a:endParaRPr lang="sr-Cyrl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endParaRPr lang="sr-Cyrl-RS" dirty="0" smtClean="0"/>
          </a:p>
          <a:p>
            <a:r>
              <a:rPr lang="sr-Cyrl-RS" dirty="0" smtClean="0"/>
              <a:t>       </a:t>
            </a:r>
            <a:endParaRPr lang="sr-Cyrl-RS" dirty="0"/>
          </a:p>
          <a:p>
            <a:r>
              <a:rPr lang="sr-Cyrl-RS" dirty="0" smtClean="0"/>
              <a:t>                Психолог школе</a:t>
            </a:r>
          </a:p>
          <a:p>
            <a:endParaRPr lang="sr-Cyrl-RS" dirty="0" smtClean="0"/>
          </a:p>
          <a:p>
            <a:endParaRPr lang="sr-Cyrl-RS" dirty="0" smtClean="0"/>
          </a:p>
          <a:p>
            <a:pPr marL="114300" indent="0">
              <a:buNone/>
            </a:pPr>
            <a:r>
              <a:rPr lang="sr-Cyrl-RS" dirty="0" smtClean="0"/>
              <a:t>                                                                                          Педагошки </a:t>
            </a:r>
          </a:p>
          <a:p>
            <a:pPr marL="114300" indent="0">
              <a:buNone/>
            </a:pPr>
            <a:r>
              <a:rPr lang="sr-Cyrl-RS" dirty="0"/>
              <a:t> </a:t>
            </a:r>
            <a:r>
              <a:rPr lang="sr-Cyrl-RS" dirty="0" smtClean="0"/>
              <a:t>                                                                                            асистент</a:t>
            </a:r>
          </a:p>
          <a:p>
            <a:endParaRPr lang="sr-Cyrl-RS" dirty="0"/>
          </a:p>
          <a:p>
            <a:pPr marL="114300" indent="0">
              <a:buNone/>
            </a:pPr>
            <a:r>
              <a:rPr lang="sr-Cyrl-RS" dirty="0" smtClean="0"/>
              <a:t>                             Педагог школе                              </a:t>
            </a:r>
            <a:endParaRPr lang="sr-Cyrl-RS" dirty="0"/>
          </a:p>
        </p:txBody>
      </p:sp>
      <p:sp>
        <p:nvSpPr>
          <p:cNvPr id="6" name="Isosceles Triangle 5"/>
          <p:cNvSpPr/>
          <p:nvPr/>
        </p:nvSpPr>
        <p:spPr>
          <a:xfrm>
            <a:off x="755576" y="1916832"/>
            <a:ext cx="1060704" cy="9144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  <p:sp>
        <p:nvSpPr>
          <p:cNvPr id="7" name="Rectangle 6"/>
          <p:cNvSpPr/>
          <p:nvPr/>
        </p:nvSpPr>
        <p:spPr>
          <a:xfrm>
            <a:off x="1285928" y="4077072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  <p:sp>
        <p:nvSpPr>
          <p:cNvPr id="8" name="Oval 7"/>
          <p:cNvSpPr/>
          <p:nvPr/>
        </p:nvSpPr>
        <p:spPr>
          <a:xfrm>
            <a:off x="5364088" y="3140968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smtClean="0"/>
              <a:t>    </a:t>
            </a:r>
            <a:endParaRPr lang="sr-Cyrl-RS" dirty="0"/>
          </a:p>
        </p:txBody>
      </p:sp>
    </p:spTree>
    <p:extLst>
      <p:ext uri="{BB962C8B-B14F-4D97-AF65-F5344CB8AC3E}">
        <p14:creationId xmlns:p14="http://schemas.microsoft.com/office/powerpoint/2010/main" val="1046317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 smtClean="0"/>
              <a:t>ПОНЕДЕЉАК: Педагог, педагошки асистент,енглески језик, физичко (4 часа)</a:t>
            </a:r>
          </a:p>
          <a:p>
            <a:r>
              <a:rPr lang="sr-Cyrl-RS" dirty="0" smtClean="0"/>
              <a:t>УТОРАК: Психолог,педагошки асистент, свет око нас,грађанско васпитање( 4 часа)</a:t>
            </a:r>
          </a:p>
          <a:p>
            <a:r>
              <a:rPr lang="sr-Cyrl-RS" dirty="0" smtClean="0"/>
              <a:t>СРЕДА: Педагог,педагошки асистент, енглески језик,физичко</a:t>
            </a:r>
            <a:r>
              <a:rPr lang="sr-Cyrl-RS" dirty="0"/>
              <a:t> </a:t>
            </a:r>
            <a:r>
              <a:rPr lang="sr-Cyrl-RS" dirty="0" smtClean="0"/>
              <a:t>(4 часа)</a:t>
            </a:r>
          </a:p>
          <a:p>
            <a:r>
              <a:rPr lang="sr-Cyrl-RS" dirty="0" smtClean="0"/>
              <a:t>ЧЕТВРТАК: Психолог, педагошки асистент,свет око нас,физичко ( 4 часа)</a:t>
            </a:r>
          </a:p>
          <a:p>
            <a:r>
              <a:rPr lang="sr-Cyrl-RS" dirty="0" smtClean="0"/>
              <a:t>Петак: педагошки асистен на свим часовима( 5 часова), и то на српском,математици,ликовно,ликовно,музичко.</a:t>
            </a:r>
          </a:p>
          <a:p>
            <a:endParaRPr lang="sr-Cyrl-RS" dirty="0"/>
          </a:p>
          <a:p>
            <a:r>
              <a:rPr lang="sr-Cyrl-RS" smtClean="0"/>
              <a:t>Мој предлог за месец септембар</a:t>
            </a:r>
          </a:p>
        </p:txBody>
      </p:sp>
    </p:spTree>
    <p:extLst>
      <p:ext uri="{BB962C8B-B14F-4D97-AF65-F5344CB8AC3E}">
        <p14:creationId xmlns:p14="http://schemas.microsoft.com/office/powerpoint/2010/main" val="23845997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382629863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189</TotalTime>
  <Words>665</Words>
  <Application>Microsoft Office PowerPoint</Application>
  <PresentationFormat>On-screen Show (4:3)</PresentationFormat>
  <Paragraphs>106</Paragraphs>
  <Slides>14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Adjacency</vt:lpstr>
      <vt:lpstr>Инклузивно образовање је могуће у нашој средини</vt:lpstr>
      <vt:lpstr>Мењати школу како би свако напредовао према својим могућностима</vt:lpstr>
      <vt:lpstr>Сви у школу, будућност за све!</vt:lpstr>
      <vt:lpstr>          Настава</vt:lpstr>
      <vt:lpstr>Шта да радим ???</vt:lpstr>
      <vt:lpstr>Немам решење</vt:lpstr>
      <vt:lpstr>Мали кораци у решењу</vt:lpstr>
      <vt:lpstr>Мали кораци чине свет </vt:lpstr>
      <vt:lpstr>Како даљу у другом разреду</vt:lpstr>
      <vt:lpstr>Предлози  </vt:lpstr>
      <vt:lpstr>PowerPoint Presentation</vt:lpstr>
      <vt:lpstr>     Предлог распореда часова          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Инклузивно образовање је могуће у нашој средини</dc:title>
  <dc:creator>Goca</dc:creator>
  <cp:lastModifiedBy>Goca</cp:lastModifiedBy>
  <cp:revision>22</cp:revision>
  <dcterms:created xsi:type="dcterms:W3CDTF">2012-07-29T12:21:00Z</dcterms:created>
  <dcterms:modified xsi:type="dcterms:W3CDTF">2012-11-03T16:09:48Z</dcterms:modified>
</cp:coreProperties>
</file>