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32F3E8E-CAA5-406C-89F1-AEBB9C28803B}" type="datetimeFigureOut">
              <a:rPr lang="sr-Cyrl-RS" smtClean="0"/>
              <a:t>2.3.2013</a:t>
            </a:fld>
            <a:endParaRPr lang="sr-Cyrl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sr-Cyrl-R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F643B1E-E597-4BFB-959C-5B7EBCB9B98B}" type="slidenum">
              <a:rPr lang="sr-Cyrl-RS" smtClean="0"/>
              <a:t>‹#›</a:t>
            </a:fld>
            <a:endParaRPr lang="sr-Cyrl-R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Образовање РОМСКЕ ДЕЦЕ</a:t>
            </a:r>
            <a:endParaRPr lang="sr-Cyrl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Гордана Глишовић</a:t>
            </a:r>
          </a:p>
          <a:p>
            <a:r>
              <a:rPr lang="sr-Cyrl-RS" dirty="0" smtClean="0"/>
              <a:t>ОШ ,,Димитрије Туцовић“</a:t>
            </a:r>
          </a:p>
          <a:p>
            <a:r>
              <a:rPr lang="sr-Cyrl-RS" smtClean="0"/>
              <a:t>Краљево </a:t>
            </a:r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153285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ИСТРАЖИВАЊА О РОМИМА</a:t>
            </a:r>
            <a:br>
              <a:rPr lang="sr-Cyrl-RS" dirty="0" smtClean="0"/>
            </a:br>
            <a:endParaRPr lang="sr-Cyrl-R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07160"/>
          </a:xfrm>
        </p:spPr>
        <p:txBody>
          <a:bodyPr/>
          <a:lstStyle/>
          <a:p>
            <a:r>
              <a:rPr lang="sr-Cyrl-RS" sz="2400" dirty="0" smtClean="0"/>
              <a:t>СРБИЈА ЈЕ ЗЕМЉА У ТРАНЗИЦИЈИ, ОПТЕРЕЋЕНА СУКОБИМА  ИЗ СКОРИЈЕ ПРОШЛОСТИ, СА ВЕЛИКОМ БРОЈЕМ ИЗБЕГЛИХ И РАСЕЉЕНИХ ЛИЦА(ИРЛ), СА ВИСОКОМ СТОПОМ НЕЗАПОСЛЕНОСТИ И ВЕЛИКИМ ПРОБЛЕМИМА СИРОМАШТВА.</a:t>
            </a:r>
          </a:p>
          <a:p>
            <a:r>
              <a:rPr lang="sr-Cyrl-RS" sz="2400" dirty="0" smtClean="0"/>
              <a:t>РЕШЕНА ДА ПРИСТУПИ ЕУ, СРБИЈА ЈЕ ПРЕУЗЕЛА И ОБАВЕЗУ ДА СОЦИЈАЛНА ПОЛИТИКА И СМАЊЕЊЕ СИРОМАШТВА ПОСТАНУ КОМПОНЕНТЕ ЊЕНЕ ПОЛИТИКЕ ИНТЕГРАЦИЈЕ.</a:t>
            </a:r>
            <a:r>
              <a:rPr lang="sr-Cyrl-RS" dirty="0" smtClean="0"/>
              <a:t> 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91535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7" y="1340768"/>
            <a:ext cx="8304326" cy="4968592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СА ТИМ ЈЕ СРБИЈА УШЛА У ПРОЦЕС СОЦИЈЛНЕ ИНКЛУЗИЈЕ ШТО ЈЕ БИО ЈЕДАН ОД ЗАХТЕВА ТОКОМ ПРОЦЕСА ПРИДРУЖИВАЊА ЕУ.</a:t>
            </a:r>
          </a:p>
          <a:p>
            <a:r>
              <a:rPr lang="sr-Cyrl-RS" sz="2400" dirty="0" smtClean="0"/>
              <a:t>ПРЕМА ПОДАЦИМА ИЗ НАЦИОНАЛНОГ ПОПИСА У СРБИЈИ ЖИВИ 108.000 РОМА И ЕГИПЋАНА</a:t>
            </a:r>
          </a:p>
          <a:p>
            <a:r>
              <a:rPr lang="sr-Cyrl-RS" sz="2400" dirty="0" smtClean="0"/>
              <a:t>РОМИ СУ НАЈВЕЋА И НАЈУГРОЖЕНИЈА НАЦИОНАЛНА МАЊИНА У СРБИЈИ.ОКО 76 % РОМСКЕ ПОПУЛАЦИЈЕ ГОВОРИ РОМСКИ ЈЕЗИК КАО МАТЕРЊИ.РОМИ СУ И НАЈЛАЂА ПОПУЛАЦИЈА У СРБИЈИ.</a:t>
            </a:r>
          </a:p>
          <a:p>
            <a:r>
              <a:rPr lang="sr-Cyrl-RS" sz="2400" dirty="0" smtClean="0"/>
              <a:t>РОМИ СУ НЕСУМЉИВО НАЈСИРОМАШНИЈА И НАЈУГРОЖЕНИЈА ДРУШТВЕНА ГРУПА У СРБИЈИ.</a:t>
            </a:r>
          </a:p>
          <a:p>
            <a:endParaRPr lang="sr-Cyrl-RS" sz="2400" dirty="0" smtClean="0"/>
          </a:p>
        </p:txBody>
      </p:sp>
    </p:spTree>
    <p:extLst>
      <p:ext uri="{BB962C8B-B14F-4D97-AF65-F5344CB8AC3E}">
        <p14:creationId xmlns:p14="http://schemas.microsoft.com/office/powerpoint/2010/main" val="167896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ОБРАЗОВНИ СИСТЕМ И РОМИ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sz="2400" dirty="0" smtClean="0"/>
              <a:t>СИРОМАШТВО МЕЂУ РОМИМА</a:t>
            </a:r>
            <a:r>
              <a:rPr lang="sr-Latn-CS" sz="2400" dirty="0" smtClean="0"/>
              <a:t> </a:t>
            </a:r>
            <a:r>
              <a:rPr lang="sr-Cyrl-RS" sz="2400" dirty="0" smtClean="0"/>
              <a:t>УГЛАВНОМ СЕ ОБЈАШЊАВА ЊИХОВИМ СЛАБИМ ПРИСТУПОМ ТРЖИШТА РАДА И СЛАБОМ ПАРТИЦИПАЦИЈИМ НА ТРЖИШТУ РАДА.У ПОРЕЂЕЊУ СА ОПШТОМ ПОПУЛАЦИЈОМ СТОПА НЕЗАПОСЛЕНОСТИ КОД РОМА ЈЕ ЧЕТИРИ ПУТА ВЕЋЕ ОВО СЕ ОДНОСИ НА СВЕ СТАРОСНЕ ГРУПЕ И СВЕ НИВОЕ ОБРАЗОВАЊА.</a:t>
            </a:r>
          </a:p>
          <a:p>
            <a:r>
              <a:rPr lang="sr-Cyrl-RS" sz="2400" dirty="0" smtClean="0"/>
              <a:t>ОБРАЗОВНИ ПРОФИЛ РОМСКЕ ПОПУЛАЦИЈЕ ЈЕ ВЕОМА НЕПОВОЉАН.ПРЕКО 50% РОМА НЕ ЗАВРШАВА ШКОЛОВАЊЕ НАЈЧЕШЋЕ ИЗ ЕКОНОМСКИХ РАЗЛОГА И ЗБОГ НЕГАТИВНИХ ИСКУСТАВА ТОКОМ ШКОЛОВАЊА ( ниска очекиваља од стране учитеља и наставника, насиље и злостављање, подвојеност одељења или издвајање у посебна одељења, мала средства која се упућују школама са већим бројем ромских ученика и дискриминација од стране других ученика).</a:t>
            </a:r>
            <a:endParaRPr lang="sr-Cyrl-RS" sz="2400" dirty="0"/>
          </a:p>
        </p:txBody>
      </p:sp>
    </p:spTree>
    <p:extLst>
      <p:ext uri="{BB962C8B-B14F-4D97-AF65-F5344CB8AC3E}">
        <p14:creationId xmlns:p14="http://schemas.microsoft.com/office/powerpoint/2010/main" val="125573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Само неких 31% заврше основну школу.</a:t>
            </a:r>
          </a:p>
          <a:p>
            <a:r>
              <a:rPr lang="sr-Cyrl-RS" dirty="0" smtClean="0"/>
              <a:t>Према истараживањима показало се да ромска деца из насеља заостају за својим вршњацима из опште популације.</a:t>
            </a:r>
          </a:p>
          <a:p>
            <a:r>
              <a:rPr lang="sr-Cyrl-RS" dirty="0" smtClean="0"/>
              <a:t>Највећа је разлика у писмености, познавању бројева, и рачунању.</a:t>
            </a:r>
          </a:p>
          <a:p>
            <a:r>
              <a:rPr lang="sr-Cyrl-RS" dirty="0" smtClean="0"/>
              <a:t>Ако се дода да родитељи ромске деце мало пажње посвећују образовању онда је образовање Рома у тешком положају.</a:t>
            </a:r>
          </a:p>
          <a:p>
            <a:pPr marL="137160" indent="0"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9255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ИНКЛУЗИЈА РОМСКЕ ДЕЦЕ</a:t>
            </a:r>
            <a:br>
              <a:rPr lang="sr-Cyrl-RS" dirty="0" smtClean="0"/>
            </a:br>
            <a:r>
              <a:rPr lang="sr-Cyrl-RS" dirty="0" smtClean="0"/>
              <a:t>У МОЈОЈ ШКОЛИ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Потпуно укључење ромске деце у образовни систем је дуготрајан али могућ процес.</a:t>
            </a:r>
          </a:p>
          <a:p>
            <a:r>
              <a:rPr lang="sr-Cyrl-RS" dirty="0" smtClean="0"/>
              <a:t>Школа у којој радим има доста Ромске деце од 1. до 8. разреда.</a:t>
            </a:r>
          </a:p>
          <a:p>
            <a:r>
              <a:rPr lang="sr-Cyrl-RS" dirty="0" smtClean="0"/>
              <a:t>Пошто сам учитељ ромске деце од 1. до 4 разреда има око 70.</a:t>
            </a:r>
          </a:p>
          <a:p>
            <a:r>
              <a:rPr lang="sr-Cyrl-RS" dirty="0" smtClean="0"/>
              <a:t>Од пре неколиго година школа је добила и педагошког асистента за ромску децу.</a:t>
            </a:r>
          </a:p>
          <a:p>
            <a:r>
              <a:rPr lang="sr-Cyrl-RS" dirty="0" smtClean="0"/>
              <a:t>Ова ромска деца заједно са свом децом учествују у свим активностима.</a:t>
            </a:r>
          </a:p>
          <a:p>
            <a:endParaRPr lang="sr-Cyrl-RS" dirty="0"/>
          </a:p>
          <a:p>
            <a:pPr marL="137160" indent="0">
              <a:buNone/>
            </a:pPr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64343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smtClean="0"/>
              <a:t>Ово се питање никад није посатављало у мојој школи па нас то чини и издваја од неких других средина.</a:t>
            </a:r>
          </a:p>
          <a:p>
            <a:r>
              <a:rPr lang="sr-Cyrl-RS" dirty="0" smtClean="0"/>
              <a:t>Деца која долазе у школу потичи из социјално угрожених средина.Обиласком њихових насеља видела сам где живе.При самом уласку у насеља блато и вода.Пуно ђубрета и луталица разних животиња.Куће где деца живе су од картона или половних лимених контејнера.Прозори од полупаних стакала.У самим кућама спава се на поду где вода улази на све стране.Ту у једној соби да је назовем спавају, једу купају се.Ретко које домаћинство има купатило и уведену воду. </a:t>
            </a:r>
          </a:p>
          <a:p>
            <a:r>
              <a:rPr lang="sr-Cyrl-RS" dirty="0" smtClean="0"/>
              <a:t>Постављам питање па како ова деца уче. 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8752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Због свега оваога са педагошким асистентом одлучила сам да посећујем њихове породице и да их упознам шта је инклузија, шта она конкретно доноси, које су добре стране и да ли би могла да има и неке негативне последице.</a:t>
            </a:r>
          </a:p>
          <a:p>
            <a:r>
              <a:rPr lang="sr-Cyrl-RS" dirty="0" smtClean="0"/>
              <a:t>Отворене приче са ромским родитељима дају простор за бољу сарадњу.</a:t>
            </a:r>
          </a:p>
          <a:p>
            <a:r>
              <a:rPr lang="sr-Cyrl-RS" dirty="0" smtClean="0"/>
              <a:t>Важно је да ротитељи препознају школу као партнер у образовању своје деце.</a:t>
            </a:r>
          </a:p>
          <a:p>
            <a:r>
              <a:rPr lang="sr-Cyrl-RS" dirty="0" smtClean="0"/>
              <a:t>Најважнија спона између школе и родитеља је педагошки асистент.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2344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Да би сви ученици могли да савладају основне наставне садржаје и имали добре оцене- ангажован је педагошки асистент који ради и са ромском и са другом децом којој је потребна додатна помоћ у савладавању градива.</a:t>
            </a:r>
          </a:p>
          <a:p>
            <a:r>
              <a:rPr lang="sr-Cyrl-RS" dirty="0" smtClean="0"/>
              <a:t>Моје одељење има 6 ромске деце и 1 дете са посебним потребама.</a:t>
            </a:r>
          </a:p>
          <a:p>
            <a:r>
              <a:rPr lang="sr-Cyrl-RS" smtClean="0"/>
              <a:t>Улога коју ми пружа асистент је велика како са ромском децом тако и са дететом са посебним потребама,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6467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94</TotalTime>
  <Words>612</Words>
  <Application>Microsoft Office PowerPoint</Application>
  <PresentationFormat>On-screen Show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Образовање РОМСКЕ ДЕЦЕ</vt:lpstr>
      <vt:lpstr>ИСТРАЖИВАЊА О РОМИМА </vt:lpstr>
      <vt:lpstr>PowerPoint Presentation</vt:lpstr>
      <vt:lpstr>ОБРАЗОВНИ СИСТЕМ И РОМИ</vt:lpstr>
      <vt:lpstr>PowerPoint Presentation</vt:lpstr>
      <vt:lpstr>ИНКЛУЗИЈА РОМСКЕ ДЕЦЕ У МОЈОЈ ШКОЛИ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ИНКЛУЗИЈА РОМСКЕ ДЕЦЕ</dc:title>
  <dc:creator>Goca</dc:creator>
  <cp:lastModifiedBy>Goca</cp:lastModifiedBy>
  <cp:revision>10</cp:revision>
  <dcterms:created xsi:type="dcterms:W3CDTF">2013-02-04T14:33:33Z</dcterms:created>
  <dcterms:modified xsi:type="dcterms:W3CDTF">2013-03-02T14:19:29Z</dcterms:modified>
</cp:coreProperties>
</file>