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8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025A-E224-4A42-804A-867DF1F0DFB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DB07-2609-4B2A-9A30-4754F3CE4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025A-E224-4A42-804A-867DF1F0DFB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DB07-2609-4B2A-9A30-4754F3CE4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025A-E224-4A42-804A-867DF1F0DFB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DB07-2609-4B2A-9A30-4754F3CE4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025A-E224-4A42-804A-867DF1F0DFB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DB07-2609-4B2A-9A30-4754F3CE4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025A-E224-4A42-804A-867DF1F0DFB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DB07-2609-4B2A-9A30-4754F3CE4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025A-E224-4A42-804A-867DF1F0DFB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DB07-2609-4B2A-9A30-4754F3CE4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025A-E224-4A42-804A-867DF1F0DFB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DB07-2609-4B2A-9A30-4754F3CE4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025A-E224-4A42-804A-867DF1F0DFB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DB07-2609-4B2A-9A30-4754F3CE4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025A-E224-4A42-804A-867DF1F0DFB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DB07-2609-4B2A-9A30-4754F3CE4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025A-E224-4A42-804A-867DF1F0DFB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DB07-2609-4B2A-9A30-4754F3CE4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025A-E224-4A42-804A-867DF1F0DFB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0DB07-2609-4B2A-9A30-4754F3CE4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rgbClr val="DDEBCF">
                <a:alpha val="91000"/>
              </a:srgbClr>
            </a:gs>
            <a:gs pos="50000">
              <a:srgbClr val="9CB86E"/>
            </a:gs>
            <a:gs pos="100000">
              <a:srgbClr val="156B1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A025A-E224-4A42-804A-867DF1F0DFB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0DB07-2609-4B2A-9A30-4754F3CE4A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13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PowerPoint_Presentation2.pptx"/><Relationship Id="rId12" Type="http://schemas.openxmlformats.org/officeDocument/2006/relationships/package" Target="../embeddings/Microsoft_PowerPoint_Presentation4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.wmf"/><Relationship Id="rId5" Type="http://schemas.openxmlformats.org/officeDocument/2006/relationships/image" Target="../media/image1.wmf"/><Relationship Id="rId10" Type="http://schemas.openxmlformats.org/officeDocument/2006/relationships/package" Target="../embeddings/Microsoft_PowerPoint_Presentation3.pptx"/><Relationship Id="rId4" Type="http://schemas.openxmlformats.org/officeDocument/2006/relationships/package" Target="../embeddings/Microsoft_PowerPoint_Presentation1.pptx"/><Relationship Id="rId9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58419" y="1428736"/>
            <a:ext cx="5888151" cy="769441"/>
          </a:xfrm>
          <a:prstGeom prst="rect">
            <a:avLst/>
          </a:prstGeom>
          <a:ln>
            <a:solidFill>
              <a:srgbClr val="FF0000"/>
            </a:solidFill>
            <a:prstDash val="lgDash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sr-Cyrl-CS" sz="4400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НАСТАВН</a:t>
            </a:r>
            <a:r>
              <a:rPr lang="en-US" sz="4400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A TEMA</a:t>
            </a:r>
            <a:r>
              <a:rPr lang="sr-Cyrl-CS" sz="4400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:</a:t>
            </a:r>
            <a:endParaRPr lang="en-US" sz="4400" kern="10" dirty="0">
              <a:ln w="12700">
                <a:solidFill>
                  <a:srgbClr val="0000FF"/>
                </a:solidFill>
                <a:round/>
                <a:headEnd/>
                <a:tailEnd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934670"/>
            <a:ext cx="6286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10" spc="40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 Black"/>
              </a:rPr>
              <a:t>Основна школа "Др Јован Цвијић"</a:t>
            </a:r>
          </a:p>
          <a:p>
            <a:pPr algn="ctr"/>
            <a:r>
              <a:rPr lang="ru-RU" kern="10" spc="40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 Black"/>
              </a:rPr>
              <a:t>Зрењанин</a:t>
            </a:r>
            <a:endParaRPr lang="en-US" kern="10" spc="40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5" name="WordArt 9"/>
          <p:cNvSpPr>
            <a:spLocks noChangeArrowheads="1" noChangeShapeType="1" noTextEdit="1"/>
          </p:cNvSpPr>
          <p:nvPr/>
        </p:nvSpPr>
        <p:spPr bwMode="auto">
          <a:xfrm>
            <a:off x="228600" y="3200400"/>
            <a:ext cx="8763000" cy="192087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endParaRPr lang="en-US" sz="5400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1472" y="3000371"/>
            <a:ext cx="8001055" cy="1500199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sr-Cyrl-C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ВЕТАР,</a:t>
            </a:r>
            <a:r>
              <a:rPr lang="sr-Cyrl-C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СУНЦЕ И </a:t>
            </a:r>
            <a:r>
              <a:rPr lang="sr-Cyrl-C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ВОДА</a:t>
            </a:r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2844" y="2143116"/>
            <a:ext cx="8825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C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Обновљиви извори енергије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8662" y="1714488"/>
            <a:ext cx="6572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b="1" dirty="0" smtClean="0"/>
              <a:t>Наставни предмет</a:t>
            </a:r>
            <a:r>
              <a:rPr lang="sr-Cyrl-CS" dirty="0" smtClean="0"/>
              <a:t>и:Свет око нас ,Чувари природе и Ликовна култура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00100" y="2428868"/>
            <a:ext cx="1430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CS" b="1" dirty="0" smtClean="0"/>
              <a:t>Разред</a:t>
            </a:r>
            <a:r>
              <a:rPr lang="sr-Cyrl-CS" dirty="0" smtClean="0"/>
              <a:t>:први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71538" y="3143248"/>
            <a:ext cx="822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CS" b="1" dirty="0" smtClean="0"/>
              <a:t>Аутор: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85918" y="3143248"/>
            <a:ext cx="52149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dirty="0" smtClean="0"/>
              <a:t>Љиљана Калембер-професор разредне наставе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857232"/>
            <a:ext cx="31479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ContrastingRightFacing"/>
              <a:lightRig rig="threePt" dir="t"/>
            </a:scene3d>
          </a:bodyPr>
          <a:lstStyle/>
          <a:p>
            <a:pPr algn="ctr"/>
            <a:r>
              <a:rPr lang="sr-Cyrl-C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ПРВИ ЧАС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56436" y="714356"/>
            <a:ext cx="3464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ContrastingRightFacing"/>
              <a:lightRig rig="threePt" dir="t"/>
            </a:scene3d>
          </a:bodyPr>
          <a:lstStyle/>
          <a:p>
            <a:pPr algn="ctr"/>
            <a:r>
              <a:rPr lang="sr-Cyrl-C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ДРУГИ ЧАС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42910" y="2143116"/>
            <a:ext cx="3143272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000" b="1" dirty="0">
                <a:solidFill>
                  <a:srgbClr val="FF0000"/>
                </a:solidFill>
              </a:rPr>
              <a:t>1. Уводне активности: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348" y="3643314"/>
            <a:ext cx="3071834" cy="584775"/>
          </a:xfrm>
          <a:prstGeom prst="rect">
            <a:avLst/>
          </a:prstGeom>
          <a:solidFill>
            <a:srgbClr val="00B0F0"/>
          </a:solidFill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b="1" dirty="0" smtClean="0">
                <a:solidFill>
                  <a:srgbClr val="FF0000"/>
                </a:solidFill>
              </a:rPr>
              <a:t>2. Основне активности</a:t>
            </a:r>
            <a:r>
              <a:rPr lang="sr-Cyrl-CS" sz="3200" b="1" dirty="0" smtClean="0">
                <a:solidFill>
                  <a:srgbClr val="FF0000"/>
                </a:solidFill>
              </a:rPr>
              <a:t>: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14348" y="5357826"/>
            <a:ext cx="3000396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000" b="1" dirty="0">
                <a:solidFill>
                  <a:srgbClr val="FF0000"/>
                </a:solidFill>
              </a:rPr>
              <a:t>3. Завршне активности: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28728" y="2928934"/>
            <a:ext cx="1420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CS" dirty="0" smtClean="0"/>
              <a:t>-асоцијације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28728" y="4500570"/>
            <a:ext cx="3047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CS" dirty="0" smtClean="0"/>
              <a:t>-обновљиви извори енергије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71604" y="6215082"/>
            <a:ext cx="696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CS" dirty="0" smtClean="0"/>
              <a:t>-квиз</a:t>
            </a:r>
            <a:endParaRPr lang="en-US" dirty="0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000628" y="2143116"/>
            <a:ext cx="3000396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000" b="1" dirty="0" smtClean="0">
                <a:solidFill>
                  <a:srgbClr val="FF0000"/>
                </a:solidFill>
              </a:rPr>
              <a:t>1.Креативан рад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72132" y="2857496"/>
            <a:ext cx="2153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/>
              <a:t>-групни рад</a:t>
            </a:r>
          </a:p>
          <a:p>
            <a:r>
              <a:rPr lang="sr-Cyrl-CS" dirty="0" smtClean="0"/>
              <a:t>-презентација група</a:t>
            </a:r>
            <a:endParaRPr lang="en-US" dirty="0"/>
          </a:p>
        </p:txBody>
      </p:sp>
      <p:graphicFrame>
        <p:nvGraphicFramePr>
          <p:cNvPr id="2560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601552"/>
              </p:ext>
            </p:extLst>
          </p:nvPr>
        </p:nvGraphicFramePr>
        <p:xfrm>
          <a:off x="571472" y="2714620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Presentation" showAsIcon="1" r:id="rId4" imgW="914400" imgH="714240" progId="PowerPoint.Show.12">
                  <p:embed/>
                </p:oleObj>
              </mc:Choice>
              <mc:Fallback>
                <p:oleObj name="Presentation" showAsIcon="1" r:id="rId4" imgW="914400" imgH="714240" progId="PowerPoint.Show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2714620"/>
                        <a:ext cx="9144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003637"/>
              </p:ext>
            </p:extLst>
          </p:nvPr>
        </p:nvGraphicFramePr>
        <p:xfrm>
          <a:off x="857224" y="4357694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Presentation" showAsIcon="1" r:id="rId7" imgW="914400" imgH="714240" progId="PowerPoint.Show.12">
                  <p:embed/>
                </p:oleObj>
              </mc:Choice>
              <mc:Fallback>
                <p:oleObj name="Presentation" showAsIcon="1" r:id="rId7" imgW="914400" imgH="714240" progId="PowerPoint.Show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4357694"/>
                        <a:ext cx="9144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>
            <a:hlinkClick r:id="" action="ppaction://ole?verb=0" highlightClick="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296141"/>
              </p:ext>
            </p:extLst>
          </p:nvPr>
        </p:nvGraphicFramePr>
        <p:xfrm>
          <a:off x="571472" y="5786454"/>
          <a:ext cx="1220787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Presentation" showAsIcon="1" r:id="rId10" imgW="914400" imgH="714240" progId="PowerPoint.Show.12">
                  <p:embed/>
                </p:oleObj>
              </mc:Choice>
              <mc:Fallback>
                <p:oleObj name="Presentation" showAsIcon="1" r:id="rId10" imgW="914400" imgH="714240" progId="PowerPoint.Show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5786454"/>
                        <a:ext cx="1220787" cy="954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4413449"/>
              </p:ext>
            </p:extLst>
          </p:nvPr>
        </p:nvGraphicFramePr>
        <p:xfrm>
          <a:off x="5786446" y="3500438"/>
          <a:ext cx="1297863" cy="10144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Presentation" showAsIcon="1" r:id="rId12" imgW="914400" imgH="714240" progId="PowerPoint.Show.12">
                  <p:embed/>
                </p:oleObj>
              </mc:Choice>
              <mc:Fallback>
                <p:oleObj name="Presentation" showAsIcon="1" r:id="rId12" imgW="914400" imgH="714240" progId="PowerPoint.Show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446" y="3500438"/>
                        <a:ext cx="1297863" cy="10144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357430"/>
            <a:ext cx="32091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Ljiljana</a:t>
            </a:r>
            <a:r>
              <a:rPr lang="en-US" dirty="0" smtClean="0"/>
              <a:t> </a:t>
            </a:r>
            <a:r>
              <a:rPr lang="en-US" dirty="0" err="1" smtClean="0"/>
              <a:t>Kalember</a:t>
            </a:r>
            <a:endParaRPr lang="en-US" dirty="0" smtClean="0"/>
          </a:p>
          <a:p>
            <a:r>
              <a:rPr lang="en-US" dirty="0" err="1" smtClean="0"/>
              <a:t>Osnovna</a:t>
            </a:r>
            <a:r>
              <a:rPr lang="en-US" dirty="0" smtClean="0"/>
              <a:t> </a:t>
            </a:r>
            <a:r>
              <a:rPr lang="en-US" dirty="0" err="1" smtClean="0"/>
              <a:t>skola</a:t>
            </a:r>
            <a:r>
              <a:rPr lang="en-US" dirty="0" smtClean="0"/>
              <a:t>  *Dr Jovan </a:t>
            </a:r>
            <a:r>
              <a:rPr lang="en-US" dirty="0" err="1" smtClean="0"/>
              <a:t>Cvijic</a:t>
            </a:r>
            <a:r>
              <a:rPr lang="en-US" dirty="0" smtClean="0"/>
              <a:t>*</a:t>
            </a:r>
          </a:p>
          <a:p>
            <a:r>
              <a:rPr lang="en-US" dirty="0" err="1" smtClean="0"/>
              <a:t>Zrenjanin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86050" y="3714752"/>
            <a:ext cx="3087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ljiljakalember@yahoomail.com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81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Office Theme</vt:lpstr>
      <vt:lpstr>Presentation</vt:lpstr>
      <vt:lpstr>Microsoft 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XP</dc:creator>
  <cp:lastModifiedBy>Kalember</cp:lastModifiedBy>
  <cp:revision>37</cp:revision>
  <dcterms:created xsi:type="dcterms:W3CDTF">2012-04-09T11:53:04Z</dcterms:created>
  <dcterms:modified xsi:type="dcterms:W3CDTF">2013-05-03T18:29:02Z</dcterms:modified>
</cp:coreProperties>
</file>